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2" d="100"/>
          <a:sy n="72" d="100"/>
        </p:scale>
        <p:origin x="2788" y="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B62D-E04E-4975-B7AB-487CA9F01A3F}" type="datetimeFigureOut">
              <a:rPr lang="fa-IR" smtClean="0"/>
              <a:t>10/06/1444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FA3E-79C7-470B-9FE1-6D7AB84674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49093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B62D-E04E-4975-B7AB-487CA9F01A3F}" type="datetimeFigureOut">
              <a:rPr lang="fa-IR" smtClean="0"/>
              <a:t>10/06/1444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FA3E-79C7-470B-9FE1-6D7AB84674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1607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B62D-E04E-4975-B7AB-487CA9F01A3F}" type="datetimeFigureOut">
              <a:rPr lang="fa-IR" smtClean="0"/>
              <a:t>10/06/1444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FA3E-79C7-470B-9FE1-6D7AB84674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2900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B62D-E04E-4975-B7AB-487CA9F01A3F}" type="datetimeFigureOut">
              <a:rPr lang="fa-IR" smtClean="0"/>
              <a:t>10/06/1444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FA3E-79C7-470B-9FE1-6D7AB84674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527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B62D-E04E-4975-B7AB-487CA9F01A3F}" type="datetimeFigureOut">
              <a:rPr lang="fa-IR" smtClean="0"/>
              <a:t>10/06/1444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FA3E-79C7-470B-9FE1-6D7AB84674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1377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B62D-E04E-4975-B7AB-487CA9F01A3F}" type="datetimeFigureOut">
              <a:rPr lang="fa-IR" smtClean="0"/>
              <a:t>10/06/1444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FA3E-79C7-470B-9FE1-6D7AB84674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90608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B62D-E04E-4975-B7AB-487CA9F01A3F}" type="datetimeFigureOut">
              <a:rPr lang="fa-IR" smtClean="0"/>
              <a:t>10/06/1444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FA3E-79C7-470B-9FE1-6D7AB84674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7389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B62D-E04E-4975-B7AB-487CA9F01A3F}" type="datetimeFigureOut">
              <a:rPr lang="fa-IR" smtClean="0"/>
              <a:t>10/06/1444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FA3E-79C7-470B-9FE1-6D7AB84674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01289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B62D-E04E-4975-B7AB-487CA9F01A3F}" type="datetimeFigureOut">
              <a:rPr lang="fa-IR" smtClean="0"/>
              <a:t>10/06/1444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FA3E-79C7-470B-9FE1-6D7AB84674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1752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B62D-E04E-4975-B7AB-487CA9F01A3F}" type="datetimeFigureOut">
              <a:rPr lang="fa-IR" smtClean="0"/>
              <a:t>10/06/1444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FA3E-79C7-470B-9FE1-6D7AB84674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80525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B62D-E04E-4975-B7AB-487CA9F01A3F}" type="datetimeFigureOut">
              <a:rPr lang="fa-IR" smtClean="0"/>
              <a:t>10/06/1444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FA3E-79C7-470B-9FE1-6D7AB84674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4581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7B62D-E04E-4975-B7AB-487CA9F01A3F}" type="datetimeFigureOut">
              <a:rPr lang="fa-IR" smtClean="0"/>
              <a:t>10/06/1444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EFA3E-79C7-470B-9FE1-6D7AB84674C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48551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139" y="1071016"/>
            <a:ext cx="6885384" cy="8072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93" y="-28902"/>
            <a:ext cx="6862893" cy="111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2258791" y="4767162"/>
            <a:ext cx="45811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a-IR" sz="1600" b="1" dirty="0">
                <a:solidFill>
                  <a:srgbClr val="FFFF00"/>
                </a:solidFill>
                <a:cs typeface="B Nazanin" panose="00000400000000000000" pitchFamily="2" charset="-78"/>
              </a:rPr>
              <a:t>ثبت نام از طریق سامانه </a:t>
            </a:r>
            <a:r>
              <a:rPr lang="en-US" sz="1600" b="1" dirty="0">
                <a:solidFill>
                  <a:srgbClr val="FFFF00"/>
                </a:solidFill>
                <a:cs typeface="B Nazanin" panose="00000400000000000000" pitchFamily="2" charset="-78"/>
              </a:rPr>
              <a:t> Ircme.ir</a:t>
            </a:r>
            <a:endParaRPr lang="fa-IR" sz="1600" b="1" dirty="0">
              <a:solidFill>
                <a:srgbClr val="FFFF00"/>
              </a:solidFill>
              <a:cs typeface="B Nazanin" panose="00000400000000000000" pitchFamily="2" charset="-7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a-IR" sz="1600" b="1" dirty="0">
                <a:solidFill>
                  <a:srgbClr val="FFFF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cs typeface="B Nazanin" panose="00000400000000000000" pitchFamily="2" charset="-78"/>
              </a:rPr>
              <a:t>آدرس دبیرخانه: تهران، انتهای بلوار کشاورز، مجتمع بیمارستانی امام خمینی(ره)، طبقه 2، مرکز تحقیقات رادیولوژی نوین وتهاجمی.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a-IR" sz="1600" b="1" dirty="0">
                <a:solidFill>
                  <a:srgbClr val="FFFF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cs typeface="B Nazanin" panose="00000400000000000000" pitchFamily="2" charset="-78"/>
              </a:rPr>
              <a:t>محل برگزاری: مرکز تصویربرداری پزشکی، تالار تصویربرداری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a-IR" sz="1600" b="1" dirty="0">
                <a:solidFill>
                  <a:srgbClr val="FFFF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cs typeface="B Nazanin" panose="00000400000000000000" pitchFamily="2" charset="-78"/>
              </a:rPr>
              <a:t>شماره تماس: 09019233136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a-IR" sz="1600" b="1" dirty="0">
                <a:solidFill>
                  <a:srgbClr val="FFFF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cs typeface="B Nazanin" panose="00000400000000000000" pitchFamily="2" charset="-78"/>
              </a:rPr>
              <a:t>ایمیل: </a:t>
            </a:r>
            <a:r>
              <a:rPr lang="en-US" sz="1600" b="1" dirty="0">
                <a:solidFill>
                  <a:srgbClr val="FFFF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cs typeface="B Nazanin" panose="00000400000000000000" pitchFamily="2" charset="-78"/>
              </a:rPr>
              <a:t>adir.tums92@gmail.com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-138790" y="2264370"/>
            <a:ext cx="6976021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a-IR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anose="02020505000000020003" pitchFamily="18" charset="0"/>
                <a:cs typeface="B Titr" panose="00000700000000000000" pitchFamily="2" charset="-78"/>
              </a:rPr>
              <a:t> مدرسین :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a-IR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anose="02020505000000020003" pitchFamily="18" charset="0"/>
                <a:cs typeface="B Titr" panose="00000700000000000000" pitchFamily="2" charset="-78"/>
              </a:rPr>
              <a:t>دکتر پرستو فرنیا </a:t>
            </a:r>
            <a:r>
              <a:rPr lang="fa-IR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anose="02020505000000020003" pitchFamily="18" charset="0"/>
                <a:cs typeface="B Titr" panose="00000700000000000000" pitchFamily="2" charset="-78"/>
              </a:rPr>
              <a:t>(عضو هیات علمی دانشگاه علوم پزشکی تهران) </a:t>
            </a:r>
            <a:endParaRPr lang="fa-IR" sz="1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ranNastaliq" panose="02020505000000020003" pitchFamily="18" charset="0"/>
              <a:cs typeface="B Titr" panose="00000700000000000000" pitchFamily="2" charset="-78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a-IR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anose="02020505000000020003" pitchFamily="18" charset="0"/>
                <a:cs typeface="B Titr" panose="00000700000000000000" pitchFamily="2" charset="-78"/>
              </a:rPr>
              <a:t>مهدیه رحمانی </a:t>
            </a:r>
            <a:r>
              <a:rPr lang="fa-IR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anose="02020505000000020003" pitchFamily="18" charset="0"/>
                <a:cs typeface="B Titr" panose="00000700000000000000" pitchFamily="2" charset="-78"/>
              </a:rPr>
              <a:t>(دانشجوی دکتری مهندسی پزشکی دانشگاه علوم پزشکی تهران)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a-IR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anose="02020505000000020003" pitchFamily="18" charset="0"/>
                <a:cs typeface="B Titr" panose="00000700000000000000" pitchFamily="2" charset="-78"/>
              </a:rPr>
              <a:t>علی کاظمی </a:t>
            </a:r>
            <a:r>
              <a:rPr lang="fa-IR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anose="02020505000000020003" pitchFamily="18" charset="0"/>
                <a:cs typeface="B Titr" panose="00000700000000000000" pitchFamily="2" charset="-78"/>
              </a:rPr>
              <a:t>(دانشجوی دکتری مهندسی پزشکی دانشگاه علوم پزشکی تهران)</a:t>
            </a:r>
            <a:endParaRPr lang="fa-IR" sz="1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ranNastaliq" panose="02020505000000020003" pitchFamily="18" charset="0"/>
              <a:cs typeface="B Titr" panose="00000700000000000000" pitchFamily="2" charset="-78"/>
            </a:endParaRPr>
          </a:p>
        </p:txBody>
      </p:sp>
      <p:sp>
        <p:nvSpPr>
          <p:cNvPr id="18" name="Rectangle: Rounded Corners 17"/>
          <p:cNvSpPr/>
          <p:nvPr/>
        </p:nvSpPr>
        <p:spPr>
          <a:xfrm>
            <a:off x="747858" y="4032817"/>
            <a:ext cx="5202723" cy="510778"/>
          </a:xfrm>
          <a:prstGeom prst="roundRect">
            <a:avLst/>
          </a:prstGeom>
          <a:solidFill>
            <a:schemeClr val="accent5">
              <a:alpha val="50000"/>
            </a:schemeClr>
          </a:solidFill>
          <a:ln>
            <a:noFill/>
          </a:ln>
          <a:scene3d>
            <a:camera prst="obliqueTopLeft"/>
            <a:lightRig rig="threePt" dir="t"/>
          </a:scene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fa-IR" sz="2400" b="1" dirty="0">
                <a:solidFill>
                  <a:srgbClr val="FFFF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cs typeface="B Titr" panose="00000700000000000000" pitchFamily="2" charset="-78"/>
              </a:rPr>
              <a:t> زمان برگزاری : 5 بهمن ماه سال  1401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1076707"/>
            <a:ext cx="6858000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 کنفرانس علمی یک روزه: </a:t>
            </a:r>
          </a:p>
          <a:p>
            <a:pPr algn="ctr"/>
            <a:endParaRPr lang="fa-IR" sz="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  <a:p>
            <a:pPr algn="ctr"/>
            <a:r>
              <a:rPr lang="fa-IR" sz="2800" b="1" dirty="0">
                <a:solidFill>
                  <a:srgbClr val="FFFF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کاربرد هوش مصنوعی در پردازش تصاویر پزشکی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431143" y="6809387"/>
            <a:ext cx="32291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fa-IR" sz="1600" b="1" dirty="0">
                <a:solidFill>
                  <a:srgbClr val="FFFF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دارای 4/25امتیاز باز آموزی ویژه: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fa-IR" sz="1600" b="1" dirty="0">
                <a:solidFill>
                  <a:srgbClr val="FFFF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پزشکان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fa-IR" sz="1600" b="1" dirty="0">
                <a:solidFill>
                  <a:srgbClr val="FFFF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متخصصان رادیولوژی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fa-IR" sz="1600" b="1" dirty="0">
                <a:solidFill>
                  <a:srgbClr val="FFFF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پرستاران </a:t>
            </a:r>
          </a:p>
        </p:txBody>
      </p:sp>
      <p:sp>
        <p:nvSpPr>
          <p:cNvPr id="21" name="AutoShape 2" descr="کاربرد هوش مصنوعی در پزشکی - نرم افزار حسابداری و مالی، تجهیزات فروشگاهی،  ماشین های اداری و مواد مصرفی هوش مصنوعی و کاربرد های آن در صنعت پزشکی"/>
          <p:cNvSpPr>
            <a:spLocks noChangeAspect="1" noChangeArrowheads="1"/>
          </p:cNvSpPr>
          <p:nvPr/>
        </p:nvSpPr>
        <p:spPr bwMode="auto">
          <a:xfrm>
            <a:off x="6637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22" name="AutoShape 4" descr="کاربرد هوش مصنوعی در پزشکی"/>
          <p:cNvSpPr>
            <a:spLocks noChangeAspect="1" noChangeArrowheads="1"/>
          </p:cNvSpPr>
          <p:nvPr/>
        </p:nvSpPr>
        <p:spPr bwMode="auto">
          <a:xfrm>
            <a:off x="67897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42900" y="502761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a-IR" altLang="fa-I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a-IR" altLang="fa-I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B081FD-2628-E773-8A06-FEE54CEF99F3}"/>
              </a:ext>
            </a:extLst>
          </p:cNvPr>
          <p:cNvSpPr txBox="1"/>
          <p:nvPr/>
        </p:nvSpPr>
        <p:spPr>
          <a:xfrm>
            <a:off x="1056161" y="8328452"/>
            <a:ext cx="4740783" cy="578882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sz="1400" b="1" dirty="0"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anose="02020505000000020003" pitchFamily="18" charset="0"/>
                <a:cs typeface="B Titr" panose="00000700000000000000" pitchFamily="2" charset="-78"/>
              </a:rPr>
              <a:t>به همراه داشتن فیش ثبت نام در زمان حضور الزامی است</a:t>
            </a:r>
          </a:p>
          <a:p>
            <a:pPr algn="ctr" rtl="1"/>
            <a:r>
              <a:rPr lang="fa-IR" sz="1400" b="1" dirty="0"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anose="02020505000000020003" pitchFamily="18" charset="0"/>
                <a:cs typeface="B Titr" panose="00000700000000000000" pitchFamily="2" charset="-78"/>
              </a:rPr>
              <a:t>اعطای گواهی معتبر از</a:t>
            </a:r>
            <a:r>
              <a:rPr lang="en-US" sz="1400" b="1" dirty="0"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anose="02020505000000020003" pitchFamily="18" charset="0"/>
                <a:cs typeface="B Titr" panose="00000700000000000000" pitchFamily="2" charset="-78"/>
              </a:rPr>
              <a:t> </a:t>
            </a:r>
            <a:r>
              <a:rPr lang="fa-IR" sz="1400" b="1" dirty="0"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anose="02020505000000020003" pitchFamily="18" charset="0"/>
                <a:cs typeface="B Titr" panose="00000700000000000000" pitchFamily="2" charset="-78"/>
              </a:rPr>
              <a:t>دانشگاه علوم پزشکی تهران</a:t>
            </a:r>
            <a:endParaRPr lang="en-US" sz="1400" b="1" dirty="0">
              <a:solidFill>
                <a:srgbClr val="FFFF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ranNastaliq" panose="02020505000000020003" pitchFamily="18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9428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146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IranNastaliq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Jalali</dc:creator>
  <cp:lastModifiedBy>mahdiyeh rahmani</cp:lastModifiedBy>
  <cp:revision>7</cp:revision>
  <dcterms:created xsi:type="dcterms:W3CDTF">2023-01-02T08:49:36Z</dcterms:created>
  <dcterms:modified xsi:type="dcterms:W3CDTF">2023-01-02T10:40:49Z</dcterms:modified>
</cp:coreProperties>
</file>